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8" r:id="rId5"/>
    <p:sldId id="650" r:id="rId6"/>
    <p:sldId id="651" r:id="rId7"/>
  </p:sldIdLst>
  <p:sldSz cx="10691813" cy="7559675"/>
  <p:notesSz cx="9926638" cy="6797675"/>
  <p:defaultTextStyle>
    <a:defPPr>
      <a:defRPr lang="fr-FR"/>
    </a:defPPr>
    <a:lvl1pPr marL="0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767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152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3843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535" algn="l" defTabSz="99538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CME,Jonathan" initials="T" lastIdx="8" clrIdx="0">
    <p:extLst>
      <p:ext uri="{19B8F6BF-5375-455C-9EA6-DF929625EA0E}">
        <p15:presenceInfo xmlns:p15="http://schemas.microsoft.com/office/powerpoint/2012/main" userId="S-1-5-21-155989526-325343335-417089129-81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011"/>
    <a:srgbClr val="00A7E7"/>
    <a:srgbClr val="27348B"/>
    <a:srgbClr val="B1B9DF"/>
    <a:srgbClr val="2699D6"/>
    <a:srgbClr val="78AC2C"/>
    <a:srgbClr val="FCE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2" autoAdjust="0"/>
    <p:restoredTop sz="96265" autoAdjust="0"/>
  </p:normalViewPr>
  <p:slideViewPr>
    <p:cSldViewPr>
      <p:cViewPr varScale="1">
        <p:scale>
          <a:sx n="72" d="100"/>
          <a:sy n="72" d="100"/>
        </p:scale>
        <p:origin x="1142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18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026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0B5BD4B-E287-4FF7-A78D-AB8093B3D47E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7AD87F90-8351-44C5-BADD-3857BB857E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65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A884C71-D5EB-4C40-BD7C-3E3E549AB19B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BE08F23-BF58-4FB8-A35D-83C55F2066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35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693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384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076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767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460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152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843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535" algn="l" defTabSz="995384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08F23-BF58-4FB8-A35D-83C55F2066D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44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1" y="-8878"/>
            <a:ext cx="10700784" cy="757108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5856" y="3303584"/>
            <a:ext cx="9088041" cy="1111257"/>
          </a:xfrm>
        </p:spPr>
        <p:txBody>
          <a:bodyPr>
            <a:normAutofit/>
          </a:bodyPr>
          <a:lstStyle>
            <a:lvl1pPr>
              <a:defRPr lang="fr-FR" sz="3323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4494217"/>
            <a:ext cx="7484269" cy="24358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21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5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7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9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1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16375" y="7034237"/>
            <a:ext cx="2494756" cy="402483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155" y="7244589"/>
            <a:ext cx="642425" cy="2873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1B1E19-E564-41E6-8311-98D5BB28A0A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17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" y="-1"/>
            <a:ext cx="10684665" cy="755967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698" y="3541711"/>
            <a:ext cx="9474526" cy="36512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259065" y="7223169"/>
            <a:ext cx="527256" cy="2873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1B1E19-E564-41E6-8311-98D5BB28A0A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102386" y="651278"/>
            <a:ext cx="6445555" cy="1382304"/>
          </a:xfrm>
        </p:spPr>
        <p:txBody>
          <a:bodyPr>
            <a:normAutofit/>
          </a:bodyPr>
          <a:lstStyle>
            <a:lvl1pPr>
              <a:defRPr lang="fr-FR" sz="3323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8522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u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" y="2"/>
            <a:ext cx="10684666" cy="755967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066174" y="7272359"/>
            <a:ext cx="642425" cy="28731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91B1E19-E564-41E6-8311-98D5BB28A0A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534591" y="763569"/>
            <a:ext cx="9474526" cy="799114"/>
          </a:xfrm>
        </p:spPr>
        <p:txBody>
          <a:bodyPr>
            <a:normAutofit/>
          </a:bodyPr>
          <a:lstStyle>
            <a:lvl1pPr algn="ctr" defTabSz="843978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lang="fr-FR" sz="2954" b="1" kern="1200" dirty="0">
                <a:solidFill>
                  <a:srgbClr val="27348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4591" y="1763924"/>
            <a:ext cx="9474526" cy="5429059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6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1763931"/>
            <a:ext cx="9622632" cy="4989036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7006706"/>
            <a:ext cx="2494756" cy="40248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36" y="7006706"/>
            <a:ext cx="3385741" cy="40248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7006706"/>
            <a:ext cx="2494756" cy="40248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1E19-E564-41E6-8311-98D5BB28A0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3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843978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491" indent="-316491" algn="l" defTabSz="843978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732" indent="-263743" algn="l" defTabSz="843978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4972" indent="-210995" algn="l" defTabSz="843978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6961" indent="-210995" algn="l" defTabSz="843978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8951" indent="-210995" algn="l" defTabSz="843978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0940" indent="-210995" algn="l" defTabSz="8439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8" indent="-210995" algn="l" defTabSz="8439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4918" indent="-210995" algn="l" defTabSz="8439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6906" indent="-210995" algn="l" defTabSz="843978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0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78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67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56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45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34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23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11" algn="l" defTabSz="8439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257675" y="4494218"/>
            <a:ext cx="5688632" cy="1085820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Century Gothic" panose="020B0502020202020204" pitchFamily="34" charset="0"/>
                <a:cs typeface="+mn-cs"/>
              </a:rPr>
              <a:t>Plan de déviation bus – Travaux Jean Jaurès</a:t>
            </a:r>
            <a:endParaRPr lang="fr-FR" sz="2400" b="1" dirty="0" smtClean="0">
              <a:latin typeface="Century Gothic" panose="020B0502020202020204" pitchFamily="34" charset="0"/>
              <a:cs typeface="+mn-cs"/>
            </a:endParaRPr>
          </a:p>
          <a:p>
            <a:pPr algn="l"/>
            <a:endParaRPr lang="fr-FR" sz="18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9-E564-41E6-8311-98D5BB28A0AD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1" y="179437"/>
            <a:ext cx="5433152" cy="32403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30" y="179438"/>
            <a:ext cx="808888" cy="3600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06807" y="179437"/>
            <a:ext cx="3339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 smtClean="0"/>
              <a:t>en </a:t>
            </a:r>
            <a:r>
              <a:rPr lang="fr-FR" sz="1050" dirty="0"/>
              <a:t>direction de Plaisir Z.I. Les Gâtines : 🚧 déviation via D912 avec report de République PV Couturier à celui de la 5134 et desserte de Castiglione </a:t>
            </a:r>
            <a:r>
              <a:rPr lang="fr-FR" sz="1050" dirty="0" err="1"/>
              <a:t>del</a:t>
            </a:r>
            <a:r>
              <a:rPr lang="fr-FR" sz="1050" dirty="0"/>
              <a:t> </a:t>
            </a:r>
            <a:r>
              <a:rPr lang="fr-FR" sz="1050" dirty="0" err="1"/>
              <a:t>Lago</a:t>
            </a:r>
            <a:r>
              <a:rPr lang="fr-FR" sz="1050" dirty="0"/>
              <a:t>. Les arrêts Hôtel de Ville et Yves Farge non desservis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786" y="3779837"/>
            <a:ext cx="5429192" cy="323646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549" y="3779837"/>
            <a:ext cx="817637" cy="3604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1410" y="6169312"/>
            <a:ext cx="3542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en </a:t>
            </a:r>
            <a:r>
              <a:rPr lang="fr-FR" sz="1000" dirty="0"/>
              <a:t>direction de la gare de La Verrière : 🚧 déviation via D912 avec report de République PV Couturier à celui de la 5134. Les arrêts Hôtel de Ville, Yves Farge et Castiglione Del </a:t>
            </a:r>
            <a:r>
              <a:rPr lang="fr-FR" sz="1000" dirty="0" err="1"/>
              <a:t>Lago</a:t>
            </a:r>
            <a:r>
              <a:rPr lang="fr-FR" sz="1000" dirty="0"/>
              <a:t> non desservis.</a:t>
            </a:r>
          </a:p>
        </p:txBody>
      </p:sp>
    </p:spTree>
    <p:extLst>
      <p:ext uri="{BB962C8B-B14F-4D97-AF65-F5344CB8AC3E}">
        <p14:creationId xmlns:p14="http://schemas.microsoft.com/office/powerpoint/2010/main" val="3670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1E19-E564-41E6-8311-98D5BB28A0AD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2" y="323453"/>
            <a:ext cx="6000000" cy="35809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2" y="323453"/>
            <a:ext cx="889645" cy="392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002" y="3995861"/>
            <a:ext cx="53435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 smtClean="0"/>
              <a:t>en </a:t>
            </a:r>
            <a:r>
              <a:rPr lang="fr-FR" sz="1000" dirty="0"/>
              <a:t>direction de Maurepas Village : 🚧 déviation via D912 avec desserte d'Île de Loisirs - Centre Equestre et Castiglione </a:t>
            </a:r>
            <a:r>
              <a:rPr lang="fr-FR" sz="1000" dirty="0" err="1"/>
              <a:t>del</a:t>
            </a:r>
            <a:r>
              <a:rPr lang="fr-FR" sz="1000" dirty="0"/>
              <a:t> </a:t>
            </a:r>
            <a:r>
              <a:rPr lang="fr-FR" sz="1000" dirty="0" err="1"/>
              <a:t>Lago</a:t>
            </a:r>
            <a:r>
              <a:rPr lang="fr-FR" sz="1000" dirty="0"/>
              <a:t>. Les arrêts La Fourche, République PV Couturier, Hôtel de Ville et Yves Farge non desservis.</a:t>
            </a:r>
          </a:p>
        </p:txBody>
      </p:sp>
    </p:spTree>
    <p:extLst>
      <p:ext uri="{BB962C8B-B14F-4D97-AF65-F5344CB8AC3E}">
        <p14:creationId xmlns:p14="http://schemas.microsoft.com/office/powerpoint/2010/main" val="42564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 - modèle ppt mobilités.potx" id="{8545AA14-8EAE-4F4E-AA2E-0DD963EEED56}" vid="{6A889217-9D05-40C0-AFE5-3D7CBF398AA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0DA7895E65F4D8E6960F80838B720" ma:contentTypeVersion="5" ma:contentTypeDescription="Crée un document." ma:contentTypeScope="" ma:versionID="c9f7217178f0a5aa7ce3d860a9339048">
  <xsd:schema xmlns:xsd="http://www.w3.org/2001/XMLSchema" xmlns:xs="http://www.w3.org/2001/XMLSchema" xmlns:p="http://schemas.microsoft.com/office/2006/metadata/properties" xmlns:ns2="469ee2f5-d87b-469c-98d5-6a2c45cd4a5b" xmlns:ns3="28552371-7dba-44f7-8b68-1e2d6120ca13" targetNamespace="http://schemas.microsoft.com/office/2006/metadata/properties" ma:root="true" ma:fieldsID="56fa39c1b8b6ebf459fb6d3ab2211ec0" ns2:_="" ns3:_="">
    <xsd:import namespace="469ee2f5-d87b-469c-98d5-6a2c45cd4a5b"/>
    <xsd:import namespace="28552371-7dba-44f7-8b68-1e2d6120ca13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ee2f5-d87b-469c-98d5-6a2c45cd4a5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Mots clés d’entreprise" ma:fieldId="{23f27201-bee3-471e-b2e7-b64fd8b7ca38}" ma:taxonomyMulti="true" ma:sspId="563bbfac-e513-4b61-9595-f7d4f0e1afd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Colonne Attraper tout de Taxonomie" ma:hidden="true" ma:list="{e86279ae-c706-42f0-a88c-21e27c9cfdcc}" ma:internalName="TaxCatchAll" ma:showField="CatchAllData" ma:web="469ee2f5-d87b-469c-98d5-6a2c45cd4a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52371-7dba-44f7-8b68-1e2d6120ca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69ee2f5-d87b-469c-98d5-6a2c45cd4a5b">
      <Terms xmlns="http://schemas.microsoft.com/office/infopath/2007/PartnerControls"/>
    </TaxKeywordTaxHTField>
    <TaxCatchAll xmlns="469ee2f5-d87b-469c-98d5-6a2c45cd4a5b"/>
    <SharedWithUsers xmlns="28552371-7dba-44f7-8b68-1e2d6120ca13">
      <UserInfo>
        <DisplayName>BOULIER, Solenn</DisplayName>
        <AccountId>74</AccountId>
        <AccountType/>
      </UserInfo>
      <UserInfo>
        <DisplayName>MBUNDANIMBEMBA, Odile</DisplayName>
        <AccountId>577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E1982D-0452-48F1-9640-AE1210F50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9ee2f5-d87b-469c-98d5-6a2c45cd4a5b"/>
    <ds:schemaRef ds:uri="28552371-7dba-44f7-8b68-1e2d6120c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86A5F3-06DD-4DC9-8F14-CCDEE0DD46DD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469ee2f5-d87b-469c-98d5-6a2c45cd4a5b"/>
    <ds:schemaRef ds:uri="28552371-7dba-44f7-8b68-1e2d6120ca1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2C0EB5-7F12-4FB3-A7DE-DF16CF580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16507</TotalTime>
  <Words>133</Words>
  <Application>Microsoft Office PowerPoint</Application>
  <PresentationFormat>Personnalisé</PresentationFormat>
  <Paragraphs>7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Thème Office</vt:lpstr>
      <vt:lpstr>Présentation PowerPoint</vt:lpstr>
      <vt:lpstr>Présentation PowerPoint</vt:lpstr>
      <vt:lpstr>Présentation PowerPoint</vt:lpstr>
    </vt:vector>
  </TitlesOfParts>
  <Company>Communauté d'Agglomération de SQY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Jonathan Trocmé</dc:creator>
  <cp:lastModifiedBy>MBUNDANIMBEMBA, Odile</cp:lastModifiedBy>
  <cp:revision>1008</cp:revision>
  <cp:lastPrinted>2019-02-14T13:40:42Z</cp:lastPrinted>
  <dcterms:created xsi:type="dcterms:W3CDTF">2017-12-28T08:44:58Z</dcterms:created>
  <dcterms:modified xsi:type="dcterms:W3CDTF">2026-06-02T15:11:08Z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0x0101001190DA7895E65F4D8E6960F80838B720</vt:lpwstr>
  </property>
  <property fmtid="{D5CDD505-2E9C-101B-9397-08002B2CF9AE}" pid="3" name="TaxKeyword">
    <vt:lpwstr/>
  </property>
</Properties>
</file>